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9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0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D011DD-706F-4B4B-86CA-D46F06EE2DEF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CF3C8-CF11-42F3-895A-C130488FD3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960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2CF3C8-CF11-42F3-895A-C130488FD36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724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44E-5B77-44E5-AA90-FEA3476EA972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5389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EC8F9-4816-4FFB-A5AC-8AD406037E43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35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9BEAB-F4EC-491A-946E-90F090CB84B3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9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AFD8E-8790-42B0-8BA3-D22ED6F9A5A5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92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3FEAC-98BA-472B-9F1B-14F03BBFDC62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9478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81B-93AC-4604-B18A-AC468487611B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19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17D69-C880-41FD-8581-6D925E66C892}" type="datetime1">
              <a:rPr lang="ru-RU" smtClean="0"/>
              <a:t>30.05.2024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34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2372D-FFB7-4B65-B086-2F83CCBF63B8}" type="datetime1">
              <a:rPr lang="ru-RU" smtClean="0"/>
              <a:t>30.05.2024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0085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55A25-EE1F-41A7-B09A-845AAC898618}" type="datetime1">
              <a:rPr lang="ru-RU" smtClean="0"/>
              <a:t>30.05.2024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8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BE44E-CEFA-49EA-BCFE-BE88940FE0AD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230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3A28-470D-4868-B663-27FC3700B4A8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8604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12067-6908-4247-975E-F8B6820D66B9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BE949-96B2-4B2C-9C96-9DA6653913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20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25185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Онлайн-сервис для публикации и просмотра авторского контента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b="1" dirty="0" smtClean="0"/>
              <a:t>SocialSphere</a:t>
            </a:r>
            <a:endParaRPr lang="ru-RU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883333" y="4893488"/>
            <a:ext cx="3747134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 smtClean="0"/>
              <a:t>Гвоздев Даниил</a:t>
            </a:r>
            <a:br>
              <a:rPr lang="ru-RU" sz="2800" dirty="0" smtClean="0"/>
            </a:br>
            <a:r>
              <a:rPr lang="ru-RU" sz="2800" dirty="0" smtClean="0"/>
              <a:t>Шарафиева Полина</a:t>
            </a:r>
            <a:br>
              <a:rPr lang="ru-RU" sz="2800" dirty="0" smtClean="0"/>
            </a:br>
            <a:r>
              <a:rPr lang="ru-RU" sz="2800" dirty="0" smtClean="0"/>
              <a:t>Головлев Гордей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89168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Бизнес-модель проекта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</a:t>
            </a:r>
            <a:r>
              <a:rPr lang="ru-RU" dirty="0" smtClean="0"/>
              <a:t>онтекстная реклама</a:t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Платные подписки на авторов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10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59482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Цели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Краткосрочные</a:t>
            </a:r>
            <a:r>
              <a:rPr lang="en-US" b="1" dirty="0" smtClean="0"/>
              <a:t>: </a:t>
            </a:r>
            <a:r>
              <a:rPr lang="ru-RU" dirty="0" smtClean="0"/>
              <a:t>выпуск </a:t>
            </a:r>
            <a:r>
              <a:rPr lang="en-US" dirty="0" smtClean="0"/>
              <a:t>MVP, </a:t>
            </a:r>
            <a:r>
              <a:rPr lang="ru-RU" dirty="0" smtClean="0"/>
              <a:t>привлечение пользователей, сбор пожеланий для улучшения работы сервиса</a:t>
            </a:r>
          </a:p>
          <a:p>
            <a:r>
              <a:rPr lang="ru-RU" b="1" dirty="0" smtClean="0"/>
              <a:t>Долгосрочные цели</a:t>
            </a:r>
            <a:r>
              <a:rPr lang="en-US" dirty="0" smtClean="0"/>
              <a:t>: </a:t>
            </a:r>
            <a:r>
              <a:rPr lang="ru-RU" dirty="0" smtClean="0"/>
              <a:t>реализация контекстной рекламы, платных подписок на авторов</a:t>
            </a:r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11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5265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Команда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2955381"/>
          </a:xfrm>
        </p:spPr>
        <p:txBody>
          <a:bodyPr/>
          <a:lstStyle/>
          <a:p>
            <a:r>
              <a:rPr lang="ru-RU" dirty="0" smtClean="0"/>
              <a:t>Головлев Гордей - Тимлид, back-end разработчик</a:t>
            </a:r>
          </a:p>
          <a:p>
            <a:endParaRPr lang="ru-RU" dirty="0" smtClean="0"/>
          </a:p>
          <a:p>
            <a:r>
              <a:rPr lang="ru-RU" dirty="0" smtClean="0"/>
              <a:t>Гвоздев Даниил - Back-end разработчик, front-end разработчик</a:t>
            </a:r>
          </a:p>
          <a:p>
            <a:endParaRPr lang="ru-RU" dirty="0" smtClean="0"/>
          </a:p>
          <a:p>
            <a:r>
              <a:rPr lang="ru-RU" dirty="0" smtClean="0"/>
              <a:t>Шарафиева Полина </a:t>
            </a:r>
            <a:r>
              <a:rPr lang="ru-RU" smtClean="0"/>
              <a:t>- </a:t>
            </a:r>
            <a:r>
              <a:rPr lang="ru-RU" smtClean="0"/>
              <a:t>Технический </a:t>
            </a:r>
            <a:r>
              <a:rPr lang="ru-RU" dirty="0" smtClean="0"/>
              <a:t>писатель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12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57514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83630" y="440313"/>
            <a:ext cx="9144000" cy="1052870"/>
          </a:xfrm>
        </p:spPr>
        <p:txBody>
          <a:bodyPr/>
          <a:lstStyle/>
          <a:p>
            <a:r>
              <a:rPr lang="en-US" b="1" dirty="0" err="1" smtClean="0"/>
              <a:t>SocialSphere</a:t>
            </a:r>
            <a:endParaRPr lang="ru-RU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43869" y="1791104"/>
            <a:ext cx="11223522" cy="1106194"/>
          </a:xfrm>
        </p:spPr>
        <p:txBody>
          <a:bodyPr>
            <a:normAutofit/>
          </a:bodyPr>
          <a:lstStyle/>
          <a:p>
            <a:pPr algn="l"/>
            <a:r>
              <a:rPr lang="ru-RU" sz="2800" dirty="0"/>
              <a:t>Онлайн-сервис для </a:t>
            </a:r>
            <a:r>
              <a:rPr lang="ru-RU" sz="2800" dirty="0" smtClean="0"/>
              <a:t>публикации и </a:t>
            </a:r>
            <a:r>
              <a:rPr lang="ru-RU" sz="2800" dirty="0"/>
              <a:t>просмотра авторского контента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94433" y="4893488"/>
            <a:ext cx="3747134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 smtClean="0"/>
              <a:t>Гвоздев Даниил</a:t>
            </a:r>
            <a:br>
              <a:rPr lang="ru-RU" sz="2800" dirty="0" smtClean="0"/>
            </a:br>
            <a:r>
              <a:rPr lang="ru-RU" sz="2800" dirty="0" smtClean="0"/>
              <a:t>Шарафиева Полина</a:t>
            </a:r>
            <a:br>
              <a:rPr lang="ru-RU" sz="2800" dirty="0" smtClean="0"/>
            </a:br>
            <a:r>
              <a:rPr lang="ru-RU" sz="2800" dirty="0" smtClean="0"/>
              <a:t>Головлев Гордей</a:t>
            </a:r>
            <a:endParaRPr lang="ru-RU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99" y="3619745"/>
            <a:ext cx="3196555" cy="30707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26210" y="2897298"/>
            <a:ext cx="11801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Github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7807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Проблемы людей, которые публикуют контент в интернете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Конкуренция</a:t>
            </a:r>
          </a:p>
          <a:p>
            <a:r>
              <a:rPr lang="ru-RU" dirty="0" smtClean="0"/>
              <a:t>Ограничения</a:t>
            </a:r>
          </a:p>
          <a:p>
            <a:r>
              <a:rPr lang="ru-RU" dirty="0" smtClean="0"/>
              <a:t>Монетизация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2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39035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Целевая аудитория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Создатели контента</a:t>
            </a:r>
          </a:p>
          <a:p>
            <a:r>
              <a:rPr lang="ru-RU" dirty="0" smtClean="0"/>
              <a:t>Подписчики </a:t>
            </a:r>
            <a:r>
              <a:rPr lang="ru-RU" dirty="0" err="1" smtClean="0"/>
              <a:t>блогеров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3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3041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Предлагаемое решение</a:t>
            </a:r>
            <a:endParaRPr lang="ru-RU" b="1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8024" y="1690688"/>
            <a:ext cx="8995952" cy="5030704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4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82445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Стек технологий</a:t>
            </a:r>
            <a:endParaRPr lang="ru-RU" b="1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590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6077487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800326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Backend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Frontend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04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Python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HTML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688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Django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CSS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092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PostgreSQL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JavaScript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103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React.js</a:t>
                      </a:r>
                      <a:endParaRPr lang="ru-RU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26453"/>
                  </a:ext>
                </a:extLst>
              </a:tr>
            </a:tbl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5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92578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 smtClean="0"/>
              <a:t>Анализ конкурентов</a:t>
            </a:r>
            <a:endParaRPr lang="ru-RU" sz="4000" b="1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94" y="1690688"/>
            <a:ext cx="11378612" cy="4295425"/>
          </a:xfr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6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49268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 smtClean="0"/>
              <a:t>Анализ конкурентов</a:t>
            </a:r>
            <a:endParaRPr lang="ru-RU" sz="4000" b="1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4155" y="1886449"/>
            <a:ext cx="3143689" cy="422969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58588"/>
            <a:ext cx="6842905" cy="408541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844" y="871535"/>
            <a:ext cx="3685955" cy="4990921"/>
          </a:xfrm>
          <a:prstGeom prst="rect">
            <a:avLst/>
          </a:prstGeo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7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22912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2024-05-30 14-16-2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993" y="173483"/>
            <a:ext cx="10992013" cy="618286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8</a:t>
            </a:fld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975641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Демонстрация продукта</a:t>
            </a:r>
            <a:endParaRPr lang="ru-RU" b="1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BE949-96B2-4B2C-9C96-9DA6653913AC}" type="slidenum">
              <a:rPr lang="ru-RU" sz="3600" smtClean="0"/>
              <a:t>9</a:t>
            </a:fld>
            <a:endParaRPr lang="ru-RU" sz="3600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742" y="1305687"/>
            <a:ext cx="9666515" cy="5435664"/>
          </a:xfrm>
        </p:spPr>
      </p:pic>
    </p:spTree>
    <p:extLst>
      <p:ext uri="{BB962C8B-B14F-4D97-AF65-F5344CB8AC3E}">
        <p14:creationId xmlns:p14="http://schemas.microsoft.com/office/powerpoint/2010/main" val="396535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119</Words>
  <Application>Microsoft Office PowerPoint</Application>
  <PresentationFormat>Широкоэкранный</PresentationFormat>
  <Paragraphs>50</Paragraphs>
  <Slides>13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Онлайн-сервис для публикации и просмотра авторского контента SocialSphere</vt:lpstr>
      <vt:lpstr>Проблемы людей, которые публикуют контент в интернете</vt:lpstr>
      <vt:lpstr>Целевая аудитория</vt:lpstr>
      <vt:lpstr>Предлагаемое решение</vt:lpstr>
      <vt:lpstr>Стек технологий</vt:lpstr>
      <vt:lpstr>Анализ конкурентов</vt:lpstr>
      <vt:lpstr>Анализ конкурентов</vt:lpstr>
      <vt:lpstr>Презентация PowerPoint</vt:lpstr>
      <vt:lpstr>Демонстрация продукта</vt:lpstr>
      <vt:lpstr>Бизнес-модель проекта</vt:lpstr>
      <vt:lpstr>Цели</vt:lpstr>
      <vt:lpstr>Команда</vt:lpstr>
      <vt:lpstr>SocialSphere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Онлайн-сервис для публикации и просмотра авторского контента SocialSphere</dc:title>
  <dc:creator>Yo</dc:creator>
  <cp:lastModifiedBy>Yo</cp:lastModifiedBy>
  <cp:revision>13</cp:revision>
  <dcterms:created xsi:type="dcterms:W3CDTF">2024-05-29T20:34:52Z</dcterms:created>
  <dcterms:modified xsi:type="dcterms:W3CDTF">2024-05-30T12:12:51Z</dcterms:modified>
</cp:coreProperties>
</file>

<file path=docProps/thumbnail.jpeg>
</file>